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D114A-2DEF-49FF-89A9-66EEE8A352E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9AF64-EB87-42E0-963C-BF1AEA8C5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9AF64-EB87-42E0-963C-BF1AEA8C5E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3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057E51-2BBC-492E-9156-0C656D49907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97FBDC-4B91-434A-B296-56E6C437EA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ritecheck.com/plagiarism-qu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giarism.org/plagiarism-101/what-is-plagiarism/" TargetMode="External"/><Relationship Id="rId2" Type="http://schemas.openxmlformats.org/officeDocument/2006/relationships/hyperlink" Target="https://www.youtube.com/watch?v=hdOYE-FLNu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.biz/quizz-32754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n.library.jwu.edu/c.php?g=15434&amp;p=844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ites.harvard.edu/icb/icb.do?keyword=k70847&amp;pageid=icb.page346376" TargetMode="External"/><Relationship Id="rId2" Type="http://schemas.openxmlformats.org/officeDocument/2006/relationships/hyperlink" Target="http://den.library.jwu.edu/c.php?g=15434&amp;p=843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smithsh\Desktop\SavvySurgersWebsiteEvaluationandMediaLiteracy.pdf" TargetMode="External"/><Relationship Id="rId5" Type="http://schemas.openxmlformats.org/officeDocument/2006/relationships/hyperlink" Target="http://www.ala.org/aasl/sites/ala.org.aasl/files/content/conferencesandevents/ecollab/lpd/SavvySurgersWebsiteEvaluationandMediaLiteracy.pdf" TargetMode="External"/><Relationship Id="rId4" Type="http://schemas.openxmlformats.org/officeDocument/2006/relationships/hyperlink" Target="http://www.bestcollegesonline.com/blog/25-biggest-blunders-in-wikipedia-history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whsmediacenter.weebly.com/citation-resources.html" TargetMode="External"/><Relationship Id="rId2" Type="http://schemas.openxmlformats.org/officeDocument/2006/relationships/hyperlink" Target="http://kwhsmediacenter.weebly.com/resources-for-project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204843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Intro to Avoiding Plagiarism and Finding Credible  Online Sources 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IV Research Process:  Mrs. </a:t>
            </a:r>
            <a:r>
              <a:rPr lang="en-US" smtClean="0"/>
              <a:t>Smith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plagiarism and identify various types so you will know how to avoid it.  </a:t>
            </a:r>
          </a:p>
          <a:p>
            <a:r>
              <a:rPr lang="en-US" dirty="0" smtClean="0"/>
              <a:t>What do you already know about avoiding plagiarism? </a:t>
            </a:r>
            <a:r>
              <a:rPr lang="en-US" altLang="en-US" dirty="0"/>
              <a:t>Take this </a:t>
            </a:r>
            <a:r>
              <a:rPr lang="en-US" altLang="en-US" dirty="0">
                <a:hlinkClick r:id="rId3"/>
              </a:rPr>
              <a:t>quiz</a:t>
            </a:r>
            <a:r>
              <a:rPr lang="en-US" altLang="en-US" dirty="0"/>
              <a:t> to find out.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0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 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Watch this </a:t>
            </a:r>
            <a:r>
              <a:rPr lang="en-US" altLang="en-US" dirty="0">
                <a:hlinkClick r:id="rId2"/>
              </a:rPr>
              <a:t>YouTube video</a:t>
            </a:r>
            <a:r>
              <a:rPr lang="en-US" altLang="en-US" dirty="0"/>
              <a:t>.  </a:t>
            </a:r>
          </a:p>
          <a:p>
            <a:pPr>
              <a:defRPr/>
            </a:pPr>
            <a:r>
              <a:rPr lang="en-US" altLang="en-US" dirty="0">
                <a:hlinkClick r:id="rId3"/>
              </a:rPr>
              <a:t>Forms of plagiarism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49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Compare and contrast the types of Internet domains (e.g., .com, .org, .</a:t>
            </a:r>
            <a:r>
              <a:rPr lang="en-US" dirty="0" err="1"/>
              <a:t>edu</a:t>
            </a:r>
            <a:r>
              <a:rPr lang="en-US" dirty="0"/>
              <a:t>, .</a:t>
            </a:r>
            <a:r>
              <a:rPr lang="en-US" dirty="0" err="1"/>
              <a:t>gov</a:t>
            </a:r>
            <a:r>
              <a:rPr lang="en-US" dirty="0"/>
              <a:t>, </a:t>
            </a:r>
            <a:r>
              <a:rPr lang="en-US" dirty="0" err="1"/>
              <a:t>.net</a:t>
            </a:r>
            <a:r>
              <a:rPr lang="en-US" dirty="0"/>
              <a:t>, .mil).</a:t>
            </a:r>
          </a:p>
          <a:p>
            <a:r>
              <a:rPr lang="en-US" dirty="0"/>
              <a:t>Demonstrate proficiency using search engines, including Boolean search techniques.</a:t>
            </a:r>
          </a:p>
          <a:p>
            <a:r>
              <a:rPr lang="en-US" dirty="0"/>
              <a:t>Evaluate online information for credibility and quality using basic guidelines and indicators (e.g. authority, affiliation, purpose, etc.).</a:t>
            </a:r>
          </a:p>
          <a:p>
            <a:r>
              <a:rPr lang="en-US" dirty="0"/>
              <a:t>What do you already know about these objectives?  Take this </a:t>
            </a:r>
            <a:r>
              <a:rPr lang="en-US" dirty="0">
                <a:hlinkClick r:id="rId2"/>
              </a:rPr>
              <a:t>quiz</a:t>
            </a:r>
            <a:r>
              <a:rPr lang="en-US" dirty="0"/>
              <a:t> to find out. 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Strategies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searching for info for a project, paper, or assignment, do you sometimes find too much information?  Or not enough?  Use </a:t>
            </a:r>
            <a:r>
              <a:rPr lang="en-US" dirty="0" smtClean="0">
                <a:hlinkClick r:id="rId2"/>
              </a:rPr>
              <a:t>Boolean search techniques </a:t>
            </a:r>
            <a:r>
              <a:rPr lang="en-US" dirty="0" smtClean="0"/>
              <a:t>and tips from Google to avoid this problem.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762000"/>
          </a:xfrm>
        </p:spPr>
        <p:txBody>
          <a:bodyPr/>
          <a:lstStyle/>
          <a:p>
            <a:r>
              <a:rPr lang="en-US" dirty="0" smtClean="0"/>
              <a:t>Domain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/>
          <a:lstStyle/>
          <a:p>
            <a:r>
              <a:rPr lang="en-US" dirty="0" smtClean="0"/>
              <a:t>Even when using Boolean search techniques, you’ll usually still have more results than you need.  So, how do you determine which ones are most reliable to narrow them down?  </a:t>
            </a:r>
          </a:p>
          <a:p>
            <a:r>
              <a:rPr lang="en-US" dirty="0" smtClean="0"/>
              <a:t>First, look at domain names: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79" y="3505200"/>
            <a:ext cx="4000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7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rely on domain name alone to determine a website’s credibility.  Use the </a:t>
            </a:r>
            <a:r>
              <a:rPr lang="en-US" dirty="0" smtClean="0">
                <a:hlinkClick r:id="rId2"/>
              </a:rPr>
              <a:t>CRAAP method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“What’s Wrong With Wikipedia?” </a:t>
            </a:r>
            <a:r>
              <a:rPr lang="en-US" dirty="0" smtClean="0"/>
              <a:t>and </a:t>
            </a:r>
            <a:r>
              <a:rPr lang="en-US" dirty="0" smtClean="0">
                <a:hlinkClick r:id="rId4"/>
              </a:rPr>
              <a:t>25 Biggest Blunders in Wikipedia History </a:t>
            </a:r>
            <a:endParaRPr lang="en-US" dirty="0" smtClean="0"/>
          </a:p>
          <a:p>
            <a:r>
              <a:rPr lang="en-US" dirty="0" smtClean="0"/>
              <a:t>However, Wikipedia can be a good starting point because it provides links to resources that ARE credible (at the bottom) as well as many copyright-free images that you can use for school assignments.  </a:t>
            </a:r>
          </a:p>
          <a:p>
            <a:r>
              <a:rPr lang="en-US" dirty="0" smtClean="0"/>
              <a:t>Why IS there so much inaccurate information online?  Think about it and take the </a:t>
            </a:r>
            <a:r>
              <a:rPr lang="en-US" dirty="0" smtClean="0">
                <a:hlinkClick r:id="rId5"/>
              </a:rPr>
              <a:t>Smart Surfer quiz</a:t>
            </a:r>
            <a:r>
              <a:rPr lang="en-US" dirty="0" smtClean="0"/>
              <a:t>. </a:t>
            </a:r>
            <a:r>
              <a:rPr lang="en-US" dirty="0" smtClean="0">
                <a:hlinkClick r:id="rId6" action="ppaction://hlinkfile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Media Center webpage to help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Resources for Projects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Citation 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Process Task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Find 5 credible sources on your topic.  </a:t>
            </a:r>
          </a:p>
          <a:p>
            <a:pPr lvl="1"/>
            <a:r>
              <a:rPr lang="en-US" dirty="0" smtClean="0"/>
              <a:t>Start with the sources on the Media Center page.  </a:t>
            </a:r>
          </a:p>
          <a:p>
            <a:pPr lvl="1"/>
            <a:r>
              <a:rPr lang="en-US" dirty="0" smtClean="0"/>
              <a:t>If you need additional sources, use Boolean search techniques and the criteria we discussed today to find accurate information online.  </a:t>
            </a:r>
          </a:p>
          <a:p>
            <a:pPr lvl="1"/>
            <a:r>
              <a:rPr lang="en-US" dirty="0" smtClean="0"/>
              <a:t>Remember that you will be required to use information from all 5 of your sources.  Look for sources with varied information that you can easily understand.  </a:t>
            </a:r>
          </a:p>
          <a:p>
            <a:pPr lvl="1"/>
            <a:r>
              <a:rPr lang="en-US" dirty="0" smtClean="0"/>
              <a:t>If having trouble finding good sources, ask for help!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r>
              <a:rPr lang="en-US" b="1" dirty="0" smtClean="0">
                <a:sym typeface="Wingdings" panose="05000000000000000000" pitchFamily="2" charset="2"/>
              </a:rPr>
              <a:t>Complete Evaluating Websites chart to determine the credibility of each source.  Add Websites 4-5 on the back.  Submit the completed chart to Ms. Simpson/Ms. Maxwell.  </a:t>
            </a:r>
            <a:endParaRPr lang="en-US" dirty="0" smtClean="0">
              <a:sym typeface="Wingdings" panose="05000000000000000000" pitchFamily="2" charset="2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237</TotalTime>
  <Words>443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Intro to Avoiding Plagiarism and Finding Credible  Online Sources  </vt:lpstr>
      <vt:lpstr>Objectives </vt:lpstr>
      <vt:lpstr>What is plagiarism?   </vt:lpstr>
      <vt:lpstr>Objectives (continued) </vt:lpstr>
      <vt:lpstr>Search Strategies </vt:lpstr>
      <vt:lpstr>Domain Names</vt:lpstr>
      <vt:lpstr>Evaluating Sources </vt:lpstr>
      <vt:lpstr>Use the Media Center webpage to help you! </vt:lpstr>
      <vt:lpstr>Research Process Task #1</vt:lpstr>
    </vt:vector>
  </TitlesOfParts>
  <Company>Monroe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Credible Websites and Search Techniques</dc:title>
  <dc:creator>Sarah Smith</dc:creator>
  <cp:lastModifiedBy>Sarah Smith</cp:lastModifiedBy>
  <cp:revision>17</cp:revision>
  <dcterms:created xsi:type="dcterms:W3CDTF">2016-09-07T11:21:17Z</dcterms:created>
  <dcterms:modified xsi:type="dcterms:W3CDTF">2016-09-14T18:34:38Z</dcterms:modified>
</cp:coreProperties>
</file>